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Banking Data Analytics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3000 records • 25 columns • End-to-end analytics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2189"/>
            <a:ext cx="7521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71130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414260" y="2597944"/>
            <a:ext cx="3087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Complete Workflow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414260" y="3088362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Raw data → EDA → Dashboard → DB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958828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414260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Actionable BI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14260" y="4676061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high-value customers • Inform product strategy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6527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414260" y="5773341"/>
            <a:ext cx="40724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Recommended 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14260" y="6263759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Modeling (scoring) • A/B on offers • automated ETL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4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3615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3000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Total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25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20792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Methodology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1638419"/>
            <a:ext cx="221694" cy="1330166"/>
          </a:xfrm>
          <a:prstGeom prst="roundRect">
            <a:avLst>
              <a:gd name="adj" fmla="val 412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214199" y="186011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Load &amp; Inspect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214199" y="2336483"/>
            <a:ext cx="71538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CSV → pandas, .info(), .describe(), null checks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108472" y="3185160"/>
            <a:ext cx="221694" cy="1330166"/>
          </a:xfrm>
          <a:prstGeom prst="roundRect">
            <a:avLst>
              <a:gd name="adj" fmla="val 412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546741" y="3406854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Clean &amp; Transform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46741" y="3883223"/>
            <a:ext cx="68213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Handle missing values • fix dtypes • rename columns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41013" y="4731901"/>
            <a:ext cx="221694" cy="1330166"/>
          </a:xfrm>
          <a:prstGeom prst="roundRect">
            <a:avLst>
              <a:gd name="adj" fmla="val 412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879283" y="495359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EDA &amp; Visuals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879283" y="5429964"/>
            <a:ext cx="648878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Univariate, histograms, heatmap, correlations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773555" y="6278642"/>
            <a:ext cx="221694" cy="1330166"/>
          </a:xfrm>
          <a:prstGeom prst="roundRect">
            <a:avLst>
              <a:gd name="adj" fmla="val 412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2211824" y="650033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Delivery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211824" y="6976705"/>
            <a:ext cx="615624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Power BI dashboard • DB load (Postgres)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8979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Sample EDA — Initial Queries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373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checks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95466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df.head(5) • df.shape → (3000,25) • df.info()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884539"/>
            <a:ext cx="4205168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Columns standardized: lower_case, underscores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income_band via pd.cut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6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Descriptive Stats — Highlights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077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51395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Median 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629989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50–51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41077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$171K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51395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Mean Income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629989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171,305.03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41077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$671K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51395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Avg Deposits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629989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671,560.2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8805"/>
            <a:ext cx="7718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Categorical Distributions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31212"/>
            <a:ext cx="1829753" cy="1829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Nationality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48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European 1309 • Asian 754 • American 507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031212"/>
            <a:ext cx="1829753" cy="18297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Credit Cards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6348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1:1922 • 2:765 • 3:313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031212"/>
            <a:ext cx="1829753" cy="18297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Fee Structure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348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 1476 • Mid 962 • Low 562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14" y="2541270"/>
            <a:ext cx="7627263" cy="54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Numeric Analysis &amp; Correlations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4" y="3487497"/>
            <a:ext cx="3749040" cy="20521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92385" y="3421380"/>
            <a:ext cx="217991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finding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4792385" y="3827859"/>
            <a:ext cx="3748921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Strong positive correlation: bank_deposits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↔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checking_accounts &amp; saving_accounts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792385" y="4449723"/>
            <a:ext cx="3748921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 correlations to target cross-sell and segment high-value customers.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934432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Power BI Dashboard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536049" y="3446502"/>
            <a:ext cx="2649022" cy="2361486"/>
          </a:xfrm>
          <a:prstGeom prst="roundRect">
            <a:avLst>
              <a:gd name="adj" fmla="val 387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5780723" y="3691176"/>
            <a:ext cx="215967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KPI Cards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780723" y="4228386"/>
            <a:ext cx="215967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customers, account distribution, loan metrics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8387477" y="3446502"/>
            <a:ext cx="2649022" cy="2361486"/>
          </a:xfrm>
          <a:prstGeom prst="roundRect">
            <a:avLst>
              <a:gd name="adj" fmla="val 387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632150" y="3691176"/>
            <a:ext cx="215967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Filters &amp; Drilldown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632150" y="4563189"/>
            <a:ext cx="215967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segment, product type, financial category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238905" y="3446502"/>
            <a:ext cx="2649141" cy="2361486"/>
          </a:xfrm>
          <a:prstGeom prst="roundRect">
            <a:avLst>
              <a:gd name="adj" fmla="val 387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1483578" y="3691176"/>
            <a:ext cx="215979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Insights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483578" y="4228386"/>
            <a:ext cx="2159794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High-value segments • Loan/deposit trends • Revenue by category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Delivery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230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DB Load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81142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Engine: Postgres • Table: customer • df.to_sql → replace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Confirmation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5345192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successfully loaded into table 'customer' in database 'bank_data'.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2026-02-26T15:44:10Z</dcterms:created>
  <dcterms:modified xsi:type="dcterms:W3CDTF">2026-02-26T15:44:10Z</dcterms:modified>
</cp:coreProperties>
</file>